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A0A"/>
    <a:srgbClr val="7DFB80"/>
    <a:srgbClr val="024604"/>
    <a:srgbClr val="047A07"/>
    <a:srgbClr val="61F965"/>
    <a:srgbClr val="81FBBB"/>
    <a:srgbClr val="B6F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8957-0BD7-4924-8755-250AB52CEAEF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05CA-1173-481B-96E0-E1836AA3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8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8957-0BD7-4924-8755-250AB52CEAEF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05CA-1173-481B-96E0-E1836AA3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9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8957-0BD7-4924-8755-250AB52CEAEF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05CA-1173-481B-96E0-E1836AA3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4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8957-0BD7-4924-8755-250AB52CEAEF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05CA-1173-481B-96E0-E1836AA3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8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8957-0BD7-4924-8755-250AB52CEAEF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05CA-1173-481B-96E0-E1836AA3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2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8957-0BD7-4924-8755-250AB52CEAEF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05CA-1173-481B-96E0-E1836AA3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5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8957-0BD7-4924-8755-250AB52CEAEF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05CA-1173-481B-96E0-E1836AA3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0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8957-0BD7-4924-8755-250AB52CEAEF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05CA-1173-481B-96E0-E1836AA3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4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8957-0BD7-4924-8755-250AB52CEAEF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05CA-1173-481B-96E0-E1836AA3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7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8957-0BD7-4924-8755-250AB52CEAEF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05CA-1173-481B-96E0-E1836AA3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8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8957-0BD7-4924-8755-250AB52CEAEF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305CA-1173-481B-96E0-E1836AA3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7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8957-0BD7-4924-8755-250AB52CEAEF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305CA-1173-481B-96E0-E1836AA3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3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1F965"/>
            </a:gs>
            <a:gs pos="99000">
              <a:srgbClr val="81FBBB"/>
            </a:gs>
            <a:gs pos="6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ирог 5"/>
          <p:cNvSpPr/>
          <p:nvPr/>
        </p:nvSpPr>
        <p:spPr>
          <a:xfrm>
            <a:off x="3659906" y="2159881"/>
            <a:ext cx="11004988" cy="10360043"/>
          </a:xfrm>
          <a:prstGeom prst="pie">
            <a:avLst>
              <a:gd name="adj1" fmla="val 10764923"/>
              <a:gd name="adj2" fmla="val 16200000"/>
            </a:avLst>
          </a:prstGeom>
          <a:gradFill flip="none" rotWithShape="1">
            <a:gsLst>
              <a:gs pos="0">
                <a:srgbClr val="06AA0A"/>
              </a:gs>
              <a:gs pos="84000">
                <a:srgbClr val="81FB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Svetlana\Desktop\ph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05" y="279113"/>
            <a:ext cx="2733250" cy="2733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Овал 2051"/>
          <p:cNvSpPr/>
          <p:nvPr/>
        </p:nvSpPr>
        <p:spPr>
          <a:xfrm>
            <a:off x="7231096" y="5247633"/>
            <a:ext cx="1703902" cy="15361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82550">
            <a:gradFill>
              <a:gsLst>
                <a:gs pos="0">
                  <a:srgbClr val="024604"/>
                </a:gs>
                <a:gs pos="50000">
                  <a:srgbClr val="7DFB80"/>
                </a:gs>
                <a:gs pos="100000">
                  <a:srgbClr val="06AA0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08556" y="2947689"/>
            <a:ext cx="3450682" cy="3841402"/>
          </a:xfrm>
          <a:prstGeom prst="roundRect">
            <a:avLst/>
          </a:prstGeom>
          <a:gradFill>
            <a:gsLst>
              <a:gs pos="97000">
                <a:srgbClr val="DDEBCF"/>
              </a:gs>
              <a:gs pos="0">
                <a:srgbClr val="7DFB80"/>
              </a:gs>
            </a:gsLst>
            <a:path path="rect">
              <a:fillToRect l="100000" t="100000"/>
            </a:path>
          </a:gradFill>
          <a:ln w="69850">
            <a:gradFill flip="none" rotWithShape="1">
              <a:gsLst>
                <a:gs pos="0">
                  <a:srgbClr val="DDEBCF"/>
                </a:gs>
                <a:gs pos="71000">
                  <a:srgbClr val="9CB86E"/>
                </a:gs>
                <a:gs pos="100000">
                  <a:srgbClr val="156B13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ирог 6"/>
          <p:cNvSpPr/>
          <p:nvPr/>
        </p:nvSpPr>
        <p:spPr>
          <a:xfrm rot="5400000">
            <a:off x="-2958511" y="-6133351"/>
            <a:ext cx="5883720" cy="12247024"/>
          </a:xfrm>
          <a:prstGeom prst="pie">
            <a:avLst>
              <a:gd name="adj1" fmla="val 16203443"/>
              <a:gd name="adj2" fmla="val 21566266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61F965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770270" y="79342"/>
            <a:ext cx="1314414" cy="123104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60325">
            <a:solidFill>
              <a:srgbClr val="06AA0A"/>
            </a:solidFill>
          </a:ln>
          <a:effectLst>
            <a:outerShdw blurRad="50800" dist="38100" dir="2700000" sx="101000" sy="101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93686" y="78548"/>
            <a:ext cx="684076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47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Муниципальное бюджетное дошкольное образовательное учреждение </a:t>
            </a:r>
            <a:br>
              <a:rPr lang="ru-RU" sz="2000" dirty="0" smtClean="0">
                <a:solidFill>
                  <a:srgbClr val="047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000" dirty="0" smtClean="0">
                <a:solidFill>
                  <a:srgbClr val="047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детский сад № 31 «Заря»</a:t>
            </a:r>
            <a:endParaRPr lang="ru-RU" sz="2000" dirty="0">
              <a:solidFill>
                <a:srgbClr val="047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7" y="188945"/>
            <a:ext cx="756620" cy="70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126030" y="920642"/>
            <a:ext cx="3176072" cy="1910917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69850">
            <a:gradFill flip="none" rotWithShape="1">
              <a:gsLst>
                <a:gs pos="0">
                  <a:srgbClr val="DDEBCF"/>
                </a:gs>
                <a:gs pos="71000">
                  <a:srgbClr val="9CB86E"/>
                </a:gs>
                <a:gs pos="100000">
                  <a:srgbClr val="156B13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H="1">
            <a:off x="794553" y="694865"/>
            <a:ext cx="1217997" cy="140661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66675">
            <a:gradFill>
              <a:gsLst>
                <a:gs pos="0">
                  <a:srgbClr val="024604"/>
                </a:gs>
                <a:gs pos="99000">
                  <a:srgbClr val="047A07"/>
                </a:gs>
                <a:gs pos="54000">
                  <a:srgbClr val="06AA0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31896" y="2158169"/>
            <a:ext cx="2957500" cy="466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b="1" dirty="0" smtClean="0">
                <a:solidFill>
                  <a:srgbClr val="024604"/>
                </a:solidFill>
                <a:latin typeface="Arial Black" panose="020B0A04020102020204" pitchFamily="34" charset="0"/>
              </a:rPr>
              <a:t>Председатель ПК ДОУ-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b="1" dirty="0" smtClean="0">
                <a:solidFill>
                  <a:srgbClr val="024604"/>
                </a:solidFill>
                <a:latin typeface="Arial Black" panose="020B0A04020102020204" pitchFamily="34" charset="0"/>
              </a:rPr>
              <a:t>Березникова Юлия Васильевна</a:t>
            </a:r>
            <a:endParaRPr lang="ru-RU" sz="1200" b="1" dirty="0">
              <a:solidFill>
                <a:srgbClr val="02460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30134" y="2811798"/>
            <a:ext cx="3168352" cy="4072436"/>
            <a:chOff x="214177" y="2289386"/>
            <a:chExt cx="3421628" cy="4568614"/>
          </a:xfrm>
        </p:grpSpPr>
        <p:sp>
          <p:nvSpPr>
            <p:cNvPr id="14" name="Объект 2"/>
            <p:cNvSpPr txBox="1">
              <a:spLocks/>
            </p:cNvSpPr>
            <p:nvPr/>
          </p:nvSpPr>
          <p:spPr>
            <a:xfrm>
              <a:off x="678305" y="5754691"/>
              <a:ext cx="2957500" cy="46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sz="2000" b="1" dirty="0">
                  <a:solidFill>
                    <a:srgbClr val="047A07"/>
                  </a:solidFill>
                </a:rPr>
                <a:t>р</a:t>
              </a:r>
              <a:r>
                <a:rPr lang="ru-RU" sz="2000" b="1" dirty="0" smtClean="0">
                  <a:solidFill>
                    <a:srgbClr val="047A07"/>
                  </a:solidFill>
                </a:rPr>
                <a:t>идическая поддержка</a:t>
              </a:r>
              <a:endParaRPr lang="ru-RU" sz="2000" b="1" dirty="0">
                <a:solidFill>
                  <a:srgbClr val="047A07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14177" y="2289386"/>
              <a:ext cx="3336760" cy="4568614"/>
              <a:chOff x="223528" y="2250572"/>
              <a:chExt cx="3336760" cy="4568614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223528" y="2250572"/>
                <a:ext cx="431552" cy="4568614"/>
                <a:chOff x="223528" y="2250572"/>
                <a:chExt cx="431552" cy="4568614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232189" y="2250572"/>
                  <a:ext cx="36003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4800" b="1" cap="none" spc="0" dirty="0" smtClean="0">
                      <a:ln w="10541" cmpd="sng">
                        <a:solidFill>
                          <a:schemeClr val="accent3">
                            <a:lumMod val="5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rgbClr val="047A07"/>
                          </a:gs>
                          <a:gs pos="100000">
                            <a:srgbClr val="7DFB80"/>
                          </a:gs>
                        </a:gsLst>
                        <a:lin ang="5400000" scaled="0"/>
                      </a:gra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П</a:t>
                  </a:r>
                  <a:endParaRPr lang="ru-RU" sz="4800" b="1" cap="none" spc="0" dirty="0">
                    <a:ln w="10541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rgbClr val="047A07"/>
                        </a:gs>
                        <a:gs pos="100000">
                          <a:srgbClr val="7DFB8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232189" y="2794596"/>
                  <a:ext cx="36003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4800" b="1" dirty="0" smtClean="0">
                      <a:ln w="10541" cmpd="sng">
                        <a:solidFill>
                          <a:schemeClr val="accent3">
                            <a:lumMod val="5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rgbClr val="047A07"/>
                          </a:gs>
                          <a:gs pos="100000">
                            <a:srgbClr val="7DFB80"/>
                          </a:gs>
                        </a:gsLst>
                        <a:lin ang="5400000" scaled="0"/>
                      </a:gra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Р</a:t>
                  </a:r>
                  <a:endParaRPr lang="ru-RU" sz="4800" b="1" cap="none" spc="0" dirty="0">
                    <a:ln w="10541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rgbClr val="047A07"/>
                        </a:gs>
                        <a:gs pos="100000">
                          <a:srgbClr val="7DFB8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242749" y="3309784"/>
                  <a:ext cx="36003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4800" b="1" dirty="0">
                      <a:ln w="10541" cmpd="sng">
                        <a:solidFill>
                          <a:schemeClr val="accent3">
                            <a:lumMod val="5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rgbClr val="047A07"/>
                          </a:gs>
                          <a:gs pos="100000">
                            <a:srgbClr val="7DFB80"/>
                          </a:gs>
                        </a:gsLst>
                        <a:lin ang="5400000" scaled="0"/>
                      </a:gra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О</a:t>
                  </a:r>
                  <a:endParaRPr lang="ru-RU" sz="4800" b="1" cap="none" spc="0" dirty="0">
                    <a:ln w="10541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rgbClr val="047A07"/>
                        </a:gs>
                        <a:gs pos="100000">
                          <a:srgbClr val="7DFB8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223528" y="3871007"/>
                  <a:ext cx="36003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4800" b="1" dirty="0">
                      <a:ln w="10541" cmpd="sng">
                        <a:solidFill>
                          <a:schemeClr val="accent3">
                            <a:lumMod val="5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rgbClr val="047A07"/>
                          </a:gs>
                          <a:gs pos="100000">
                            <a:srgbClr val="7DFB80"/>
                          </a:gs>
                        </a:gsLst>
                        <a:lin ang="5400000" scaled="0"/>
                      </a:gra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Ф</a:t>
                  </a:r>
                  <a:endParaRPr lang="ru-RU" sz="4800" b="1" cap="none" spc="0" dirty="0">
                    <a:ln w="10541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rgbClr val="047A07"/>
                        </a:gs>
                        <a:gs pos="100000">
                          <a:srgbClr val="7DFB8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227254" y="4394817"/>
                  <a:ext cx="36003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4800" b="1" dirty="0">
                      <a:ln w="10541" cmpd="sng">
                        <a:solidFill>
                          <a:schemeClr val="accent3">
                            <a:lumMod val="5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rgbClr val="047A07"/>
                          </a:gs>
                          <a:gs pos="100000">
                            <a:srgbClr val="7DFB80"/>
                          </a:gs>
                        </a:gsLst>
                        <a:lin ang="5400000" scaled="0"/>
                      </a:gra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С</a:t>
                  </a:r>
                  <a:endParaRPr lang="ru-RU" sz="4800" b="1" cap="none" spc="0" dirty="0">
                    <a:ln w="10541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rgbClr val="047A07"/>
                        </a:gs>
                        <a:gs pos="100000">
                          <a:srgbClr val="7DFB8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283723" y="4923694"/>
                  <a:ext cx="36003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4800" b="1" dirty="0">
                      <a:ln w="10541" cmpd="sng">
                        <a:solidFill>
                          <a:schemeClr val="accent3">
                            <a:lumMod val="5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rgbClr val="047A07"/>
                          </a:gs>
                          <a:gs pos="100000">
                            <a:srgbClr val="7DFB80"/>
                          </a:gs>
                        </a:gsLst>
                        <a:lin ang="5400000" scaled="0"/>
                      </a:gra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О</a:t>
                  </a:r>
                  <a:endParaRPr lang="ru-RU" sz="4800" b="1" cap="none" spc="0" dirty="0">
                    <a:ln w="10541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rgbClr val="047A07"/>
                        </a:gs>
                        <a:gs pos="100000">
                          <a:srgbClr val="7DFB8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95041" y="5459312"/>
                  <a:ext cx="36003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4800" b="1" cap="none" spc="0" dirty="0" smtClean="0">
                      <a:ln w="10541" cmpd="sng">
                        <a:solidFill>
                          <a:schemeClr val="accent3">
                            <a:lumMod val="5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rgbClr val="047A07"/>
                          </a:gs>
                          <a:gs pos="100000">
                            <a:srgbClr val="7DFB80"/>
                          </a:gs>
                        </a:gsLst>
                        <a:lin ang="5400000" scaled="0"/>
                      </a:gra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Ю</a:t>
                  </a:r>
                  <a:endParaRPr lang="ru-RU" sz="4800" b="1" cap="none" spc="0" dirty="0">
                    <a:ln w="10541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rgbClr val="047A07"/>
                        </a:gs>
                        <a:gs pos="100000">
                          <a:srgbClr val="7DFB8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283724" y="5988189"/>
                  <a:ext cx="36003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4800" b="1" cap="none" spc="0" dirty="0" smtClean="0">
                      <a:ln w="10541" cmpd="sng">
                        <a:solidFill>
                          <a:schemeClr val="accent3">
                            <a:lumMod val="5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rgbClr val="047A07"/>
                          </a:gs>
                          <a:gs pos="100000">
                            <a:srgbClr val="7DFB80"/>
                          </a:gs>
                        </a:gsLst>
                        <a:lin ang="5400000" scaled="0"/>
                      </a:gra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З</a:t>
                  </a:r>
                  <a:endParaRPr lang="ru-RU" sz="4800" b="1" cap="none" spc="0" dirty="0">
                    <a:ln w="10541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rgbClr val="047A07"/>
                        </a:gs>
                        <a:gs pos="100000">
                          <a:srgbClr val="7DFB80"/>
                        </a:gs>
                      </a:gsLst>
                      <a:lin ang="5400000" scaled="0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497861" y="2432572"/>
                <a:ext cx="3062427" cy="4256109"/>
                <a:chOff x="497861" y="2432572"/>
                <a:chExt cx="3062427" cy="4256109"/>
              </a:xfrm>
            </p:grpSpPr>
            <p:sp>
              <p:nvSpPr>
                <p:cNvPr id="18" name="Объект 2"/>
                <p:cNvSpPr txBox="1">
                  <a:spLocks/>
                </p:cNvSpPr>
                <p:nvPr/>
              </p:nvSpPr>
              <p:spPr>
                <a:xfrm>
                  <a:off x="581218" y="2432572"/>
                  <a:ext cx="2957500" cy="46699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sz="2000" b="1" dirty="0" smtClean="0">
                      <a:solidFill>
                        <a:srgbClr val="047A07"/>
                      </a:solidFill>
                    </a:rPr>
                    <a:t>омощь</a:t>
                  </a:r>
                  <a:endParaRPr lang="ru-RU" sz="2000" b="1" dirty="0">
                    <a:solidFill>
                      <a:srgbClr val="047A07"/>
                    </a:solidFill>
                  </a:endParaRPr>
                </a:p>
              </p:txBody>
            </p:sp>
            <p:sp>
              <p:nvSpPr>
                <p:cNvPr id="19" name="Объект 2"/>
                <p:cNvSpPr txBox="1">
                  <a:spLocks/>
                </p:cNvSpPr>
                <p:nvPr/>
              </p:nvSpPr>
              <p:spPr>
                <a:xfrm>
                  <a:off x="583567" y="3637509"/>
                  <a:ext cx="2957500" cy="46699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85000" lnSpcReduction="1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sz="2000" b="1" dirty="0">
                      <a:solidFill>
                        <a:srgbClr val="047A07"/>
                      </a:solidFill>
                    </a:rPr>
                    <a:t>р</a:t>
                  </a:r>
                  <a:r>
                    <a:rPr lang="ru-RU" sz="2000" b="1" dirty="0" smtClean="0">
                      <a:solidFill>
                        <a:srgbClr val="047A07"/>
                      </a:solidFill>
                    </a:rPr>
                    <a:t>ганизация мероприятий</a:t>
                  </a:r>
                  <a:endParaRPr lang="ru-RU" sz="2000" b="1" dirty="0">
                    <a:solidFill>
                      <a:srgbClr val="047A07"/>
                    </a:solidFill>
                  </a:endParaRPr>
                </a:p>
              </p:txBody>
            </p:sp>
            <p:sp>
              <p:nvSpPr>
                <p:cNvPr id="20" name="Объект 2"/>
                <p:cNvSpPr txBox="1">
                  <a:spLocks/>
                </p:cNvSpPr>
                <p:nvPr/>
              </p:nvSpPr>
              <p:spPr>
                <a:xfrm>
                  <a:off x="583567" y="4140316"/>
                  <a:ext cx="2957500" cy="46699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85000" lnSpcReduction="1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sz="2000" b="1" dirty="0">
                      <a:solidFill>
                        <a:srgbClr val="047A07"/>
                      </a:solidFill>
                    </a:rPr>
                    <a:t>о</a:t>
                  </a:r>
                  <a:r>
                    <a:rPr lang="ru-RU" sz="2000" b="1" dirty="0" smtClean="0">
                      <a:solidFill>
                        <a:srgbClr val="047A07"/>
                      </a:solidFill>
                    </a:rPr>
                    <a:t>рмулировка требований</a:t>
                  </a:r>
                  <a:endParaRPr lang="ru-RU" sz="2000" b="1" dirty="0">
                    <a:solidFill>
                      <a:srgbClr val="047A07"/>
                    </a:solidFill>
                  </a:endParaRPr>
                </a:p>
              </p:txBody>
            </p:sp>
            <p:grpSp>
              <p:nvGrpSpPr>
                <p:cNvPr id="21" name="Группа 20"/>
                <p:cNvGrpSpPr/>
                <p:nvPr/>
              </p:nvGrpSpPr>
              <p:grpSpPr>
                <a:xfrm>
                  <a:off x="497861" y="3076286"/>
                  <a:ext cx="3022035" cy="2080904"/>
                  <a:chOff x="497861" y="3076286"/>
                  <a:chExt cx="3022035" cy="2080904"/>
                </a:xfrm>
              </p:grpSpPr>
              <p:sp>
                <p:nvSpPr>
                  <p:cNvPr id="24" name="Объект 2"/>
                  <p:cNvSpPr txBox="1">
                    <a:spLocks/>
                  </p:cNvSpPr>
                  <p:nvPr/>
                </p:nvSpPr>
                <p:spPr>
                  <a:xfrm>
                    <a:off x="562396" y="3076286"/>
                    <a:ext cx="2957500" cy="46699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ru-RU" sz="2000" b="1" dirty="0">
                        <a:solidFill>
                          <a:srgbClr val="047A07"/>
                        </a:solidFill>
                      </a:rPr>
                      <a:t>е</a:t>
                    </a:r>
                    <a:r>
                      <a:rPr lang="ru-RU" sz="2000" b="1" dirty="0" smtClean="0">
                        <a:solidFill>
                          <a:srgbClr val="047A07"/>
                        </a:solidFill>
                      </a:rPr>
                      <a:t>шение проблем</a:t>
                    </a:r>
                    <a:endParaRPr lang="ru-RU" sz="2000" b="1" dirty="0">
                      <a:solidFill>
                        <a:srgbClr val="047A07"/>
                      </a:solidFill>
                    </a:endParaRPr>
                  </a:p>
                </p:txBody>
              </p:sp>
              <p:sp>
                <p:nvSpPr>
                  <p:cNvPr id="25" name="Объект 2"/>
                  <p:cNvSpPr txBox="1">
                    <a:spLocks/>
                  </p:cNvSpPr>
                  <p:nvPr/>
                </p:nvSpPr>
                <p:spPr>
                  <a:xfrm>
                    <a:off x="497861" y="4690195"/>
                    <a:ext cx="2957500" cy="46699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 fontScale="85000" lnSpcReduction="10000"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ru-RU" sz="2000" b="1" dirty="0" smtClean="0">
                        <a:solidFill>
                          <a:srgbClr val="047A07"/>
                        </a:solidFill>
                      </a:rPr>
                      <a:t>одействие росту зарплат</a:t>
                    </a:r>
                    <a:endParaRPr lang="ru-RU" sz="2000" b="1" dirty="0">
                      <a:solidFill>
                        <a:srgbClr val="047A07"/>
                      </a:solidFill>
                    </a:endParaRPr>
                  </a:p>
                </p:txBody>
              </p:sp>
            </p:grpSp>
            <p:sp>
              <p:nvSpPr>
                <p:cNvPr id="22" name="Объект 2"/>
                <p:cNvSpPr txBox="1">
                  <a:spLocks/>
                </p:cNvSpPr>
                <p:nvPr/>
              </p:nvSpPr>
              <p:spPr>
                <a:xfrm>
                  <a:off x="602788" y="5225814"/>
                  <a:ext cx="2957500" cy="46699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sz="2000" b="1" dirty="0">
                      <a:solidFill>
                        <a:srgbClr val="047A07"/>
                      </a:solidFill>
                    </a:rPr>
                    <a:t>т</a:t>
                  </a:r>
                  <a:r>
                    <a:rPr lang="ru-RU" sz="2000" b="1" dirty="0" smtClean="0">
                      <a:solidFill>
                        <a:srgbClr val="047A07"/>
                      </a:solidFill>
                    </a:rPr>
                    <a:t>стаивание прав</a:t>
                  </a:r>
                  <a:endParaRPr lang="ru-RU" sz="2000" b="1" dirty="0">
                    <a:solidFill>
                      <a:srgbClr val="047A07"/>
                    </a:solidFill>
                  </a:endParaRPr>
                </a:p>
              </p:txBody>
            </p:sp>
            <p:sp>
              <p:nvSpPr>
                <p:cNvPr id="23" name="Объект 2"/>
                <p:cNvSpPr txBox="1">
                  <a:spLocks/>
                </p:cNvSpPr>
                <p:nvPr/>
              </p:nvSpPr>
              <p:spPr>
                <a:xfrm>
                  <a:off x="583567" y="6221686"/>
                  <a:ext cx="2957500" cy="46699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sz="2000" b="1" dirty="0" smtClean="0">
                      <a:solidFill>
                        <a:srgbClr val="047A07"/>
                      </a:solidFill>
                    </a:rPr>
                    <a:t>доровьесбережение</a:t>
                  </a:r>
                  <a:endParaRPr lang="ru-RU" sz="2000" b="1" dirty="0">
                    <a:solidFill>
                      <a:srgbClr val="047A07"/>
                    </a:solidFill>
                  </a:endParaRPr>
                </a:p>
              </p:txBody>
            </p:sp>
          </p:grpSp>
        </p:grpSp>
      </p:grpSp>
      <p:sp>
        <p:nvSpPr>
          <p:cNvPr id="2049" name="Овал 2048"/>
          <p:cNvSpPr/>
          <p:nvPr/>
        </p:nvSpPr>
        <p:spPr>
          <a:xfrm>
            <a:off x="90268" y="2734386"/>
            <a:ext cx="1690181" cy="16268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82550">
            <a:gradFill>
              <a:gsLst>
                <a:gs pos="0">
                  <a:srgbClr val="024604"/>
                </a:gs>
                <a:gs pos="50000">
                  <a:srgbClr val="06AA0A"/>
                </a:gs>
                <a:gs pos="100000">
                  <a:srgbClr val="00B05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0268" y="5083281"/>
            <a:ext cx="1705985" cy="1660467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82550">
            <a:gradFill>
              <a:gsLst>
                <a:gs pos="0">
                  <a:srgbClr val="024604"/>
                </a:gs>
                <a:gs pos="50000">
                  <a:srgbClr val="06AA0A"/>
                </a:gs>
                <a:gs pos="100000">
                  <a:srgbClr val="00B05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Овал 2047"/>
          <p:cNvSpPr/>
          <p:nvPr/>
        </p:nvSpPr>
        <p:spPr>
          <a:xfrm>
            <a:off x="6222739" y="3710575"/>
            <a:ext cx="1931679" cy="183208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73025">
            <a:gradFill flip="none" rotWithShape="1">
              <a:gsLst>
                <a:gs pos="0">
                  <a:srgbClr val="7DFB80"/>
                </a:gs>
                <a:gs pos="50000">
                  <a:srgbClr val="047A07"/>
                </a:gs>
                <a:gs pos="100000">
                  <a:srgbClr val="06AA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207555" y="3775111"/>
            <a:ext cx="1931679" cy="183208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w="73025">
            <a:gradFill flip="none" rotWithShape="1">
              <a:gsLst>
                <a:gs pos="0">
                  <a:srgbClr val="7DFB80"/>
                </a:gs>
                <a:gs pos="50000">
                  <a:srgbClr val="047A07"/>
                </a:gs>
                <a:gs pos="100000">
                  <a:srgbClr val="06AA0A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470992" y="2276872"/>
            <a:ext cx="1613692" cy="1744376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 w="762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4" descr="C:\Users\Svetlana\Desktop\photo552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1" y="5351986"/>
            <a:ext cx="1489475" cy="14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5" descr="C:\Users\Svetlana\Desktop\photo55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25" y="5187558"/>
            <a:ext cx="1818329" cy="18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65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Svetlana</cp:lastModifiedBy>
  <cp:revision>19</cp:revision>
  <dcterms:created xsi:type="dcterms:W3CDTF">2017-02-06T14:28:57Z</dcterms:created>
  <dcterms:modified xsi:type="dcterms:W3CDTF">2018-01-21T09:04:24Z</dcterms:modified>
</cp:coreProperties>
</file>